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F6F"/>
    <a:srgbClr val="008D80"/>
    <a:srgbClr val="006EA0"/>
    <a:srgbClr val="004380"/>
    <a:srgbClr val="602365"/>
    <a:srgbClr val="009760"/>
    <a:srgbClr val="A1D5F9"/>
    <a:srgbClr val="48AB89"/>
    <a:srgbClr val="002060"/>
    <a:srgbClr val="4C3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942060-4961-4CAE-BCC3-E073752A4BB5}" v="1" dt="2026-01-26T15:32:08.3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857" autoAdjust="0"/>
  </p:normalViewPr>
  <p:slideViewPr>
    <p:cSldViewPr snapToGrid="0">
      <p:cViewPr varScale="1">
        <p:scale>
          <a:sx n="111" d="100"/>
          <a:sy n="111" d="100"/>
        </p:scale>
        <p:origin x="13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31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43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07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7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24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972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53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30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4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1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2E2D73-501E-4F8F-BDAE-410AA3FE0E45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81926C-B14F-49F8-8A72-F191E596E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67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596988-966F-0B5D-5553-8B1397F37E12}"/>
              </a:ext>
            </a:extLst>
          </p:cNvPr>
          <p:cNvSpPr/>
          <p:nvPr/>
        </p:nvSpPr>
        <p:spPr>
          <a:xfrm>
            <a:off x="0" y="608206"/>
            <a:ext cx="9900000" cy="54000"/>
          </a:xfrm>
          <a:prstGeom prst="rect">
            <a:avLst/>
          </a:prstGeom>
          <a:gradFill flip="none" rotWithShape="1">
            <a:gsLst>
              <a:gs pos="0">
                <a:srgbClr val="5E286C"/>
              </a:gs>
              <a:gs pos="50000">
                <a:srgbClr val="009184"/>
              </a:gs>
              <a:gs pos="100000">
                <a:srgbClr val="00A2E5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825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DA2789-C22E-2AE8-9FE5-94285FDED4B3}"/>
              </a:ext>
            </a:extLst>
          </p:cNvPr>
          <p:cNvSpPr txBox="1"/>
          <p:nvPr/>
        </p:nvSpPr>
        <p:spPr>
          <a:xfrm>
            <a:off x="1767996" y="160475"/>
            <a:ext cx="79376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50" b="1" dirty="0">
                <a:solidFill>
                  <a:srgbClr val="60236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Example Interface Map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1F1565-2CA8-87C3-C40B-D5A1E40866F9}"/>
              </a:ext>
            </a:extLst>
          </p:cNvPr>
          <p:cNvGrpSpPr/>
          <p:nvPr/>
        </p:nvGrpSpPr>
        <p:grpSpPr>
          <a:xfrm>
            <a:off x="609135" y="6403828"/>
            <a:ext cx="2320321" cy="261610"/>
            <a:chOff x="449773" y="6278155"/>
            <a:chExt cx="2320321" cy="261610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B5ED31E-CE99-1EB7-8C1B-821527D44FF1}"/>
                </a:ext>
              </a:extLst>
            </p:cNvPr>
            <p:cNvSpPr/>
            <p:nvPr/>
          </p:nvSpPr>
          <p:spPr>
            <a:xfrm>
              <a:off x="449773" y="6311349"/>
              <a:ext cx="294297" cy="195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5B3D807-5ABF-929D-DB6B-3492A2DE4BD6}"/>
                </a:ext>
              </a:extLst>
            </p:cNvPr>
            <p:cNvSpPr txBox="1"/>
            <p:nvPr/>
          </p:nvSpPr>
          <p:spPr>
            <a:xfrm>
              <a:off x="744070" y="6278155"/>
              <a:ext cx="202602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High strategic importance</a:t>
              </a: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0B7819C-53E1-E42A-89C0-AF1D0EE1EB14}"/>
              </a:ext>
            </a:extLst>
          </p:cNvPr>
          <p:cNvSpPr/>
          <p:nvPr/>
        </p:nvSpPr>
        <p:spPr>
          <a:xfrm>
            <a:off x="4482362" y="3118994"/>
            <a:ext cx="1260000" cy="540000"/>
          </a:xfrm>
          <a:prstGeom prst="roundRect">
            <a:avLst/>
          </a:prstGeom>
          <a:solidFill>
            <a:srgbClr val="60236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Change Project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2083E40-0640-96FD-C427-C3E18A4359B9}"/>
              </a:ext>
            </a:extLst>
          </p:cNvPr>
          <p:cNvSpPr/>
          <p:nvPr/>
        </p:nvSpPr>
        <p:spPr>
          <a:xfrm>
            <a:off x="1927358" y="3540037"/>
            <a:ext cx="1260000" cy="540000"/>
          </a:xfrm>
          <a:prstGeom prst="roundRect">
            <a:avLst/>
          </a:prstGeom>
          <a:solidFill>
            <a:srgbClr val="006E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Project 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4B1D876-5271-75DC-DB32-0DE3DF158F37}"/>
              </a:ext>
            </a:extLst>
          </p:cNvPr>
          <p:cNvSpPr/>
          <p:nvPr/>
        </p:nvSpPr>
        <p:spPr>
          <a:xfrm>
            <a:off x="4315213" y="4796904"/>
            <a:ext cx="1260000" cy="540000"/>
          </a:xfrm>
          <a:prstGeom prst="roundRect">
            <a:avLst/>
          </a:prstGeom>
          <a:solidFill>
            <a:srgbClr val="006E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Project 2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5BB4D2A-6570-8DCC-E581-D655BA5E8DB5}"/>
              </a:ext>
            </a:extLst>
          </p:cNvPr>
          <p:cNvSpPr/>
          <p:nvPr/>
        </p:nvSpPr>
        <p:spPr>
          <a:xfrm>
            <a:off x="3947139" y="1428383"/>
            <a:ext cx="1260000" cy="540000"/>
          </a:xfrm>
          <a:prstGeom prst="roundRect">
            <a:avLst/>
          </a:prstGeom>
          <a:solidFill>
            <a:srgbClr val="006EA0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External Organisation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80E21BE-27FE-82DA-FEE8-75CFC52B73E4}"/>
              </a:ext>
            </a:extLst>
          </p:cNvPr>
          <p:cNvSpPr/>
          <p:nvPr/>
        </p:nvSpPr>
        <p:spPr>
          <a:xfrm>
            <a:off x="6995139" y="2107601"/>
            <a:ext cx="1260000" cy="540000"/>
          </a:xfrm>
          <a:prstGeom prst="roundRect">
            <a:avLst/>
          </a:prstGeom>
          <a:solidFill>
            <a:srgbClr val="006E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Policy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85AFFA9-99B0-C9D2-CE22-561CA77816F6}"/>
              </a:ext>
            </a:extLst>
          </p:cNvPr>
          <p:cNvSpPr/>
          <p:nvPr/>
        </p:nvSpPr>
        <p:spPr>
          <a:xfrm>
            <a:off x="6525842" y="4290135"/>
            <a:ext cx="1260000" cy="540000"/>
          </a:xfrm>
          <a:prstGeom prst="roundRect">
            <a:avLst/>
          </a:prstGeom>
          <a:solidFill>
            <a:srgbClr val="006EA0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Change Programme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0537AD1-29B2-FBF6-3657-7B1313582BEE}"/>
              </a:ext>
            </a:extLst>
          </p:cNvPr>
          <p:cNvSpPr/>
          <p:nvPr/>
        </p:nvSpPr>
        <p:spPr>
          <a:xfrm>
            <a:off x="609135" y="2769774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project 1 aims to improve a connected service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D80381B-FD87-DDED-FABC-9DBDCC23900B}"/>
              </a:ext>
            </a:extLst>
          </p:cNvPr>
          <p:cNvSpPr/>
          <p:nvPr/>
        </p:nvSpPr>
        <p:spPr>
          <a:xfrm>
            <a:off x="609135" y="4310299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project 1 is using the same data set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CF17BC2-8200-AE87-CCE9-443FF67A6C3A}"/>
              </a:ext>
            </a:extLst>
          </p:cNvPr>
          <p:cNvSpPr/>
          <p:nvPr/>
        </p:nvSpPr>
        <p:spPr>
          <a:xfrm>
            <a:off x="2299456" y="952004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external organisation supports the same service users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8671A24-9462-FB89-4A26-246957190CD7}"/>
              </a:ext>
            </a:extLst>
          </p:cNvPr>
          <p:cNvSpPr/>
          <p:nvPr/>
        </p:nvSpPr>
        <p:spPr>
          <a:xfrm>
            <a:off x="8036866" y="1207312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change project aims to delivers the objectives of this policy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5EF44E2-119D-7382-85F9-79AD15D63904}"/>
              </a:ext>
            </a:extLst>
          </p:cNvPr>
          <p:cNvSpPr/>
          <p:nvPr/>
        </p:nvSpPr>
        <p:spPr>
          <a:xfrm>
            <a:off x="3145005" y="5556586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output of internal project 2 will be used by your project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9D7CC09-506E-2996-BF32-C8B6E0DD46B1}"/>
              </a:ext>
            </a:extLst>
          </p:cNvPr>
          <p:cNvSpPr/>
          <p:nvPr/>
        </p:nvSpPr>
        <p:spPr>
          <a:xfrm>
            <a:off x="7625139" y="5153189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Improvement support is being provided by the national change programme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00A097A-8A7F-FEB2-4182-FAD87149D1C9}"/>
              </a:ext>
            </a:extLst>
          </p:cNvPr>
          <p:cNvSpPr/>
          <p:nvPr/>
        </p:nvSpPr>
        <p:spPr>
          <a:xfrm>
            <a:off x="8199346" y="3712900"/>
            <a:ext cx="1260000" cy="540000"/>
          </a:xfrm>
          <a:prstGeom prst="roundRect">
            <a:avLst/>
          </a:prstGeom>
          <a:solidFill>
            <a:srgbClr val="008D8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programme has a shared aim with your project</a:t>
            </a:r>
          </a:p>
        </p:txBody>
      </p:sp>
      <p:cxnSp>
        <p:nvCxnSpPr>
          <p:cNvPr id="33" name="Connector: Curved 32">
            <a:extLst>
              <a:ext uri="{FF2B5EF4-FFF2-40B4-BE49-F238E27FC236}">
                <a16:creationId xmlns:a16="http://schemas.microsoft.com/office/drawing/2014/main" id="{3FB409C6-E1AB-5514-8FC4-AF0D94DD2470}"/>
              </a:ext>
            </a:extLst>
          </p:cNvPr>
          <p:cNvCxnSpPr>
            <a:stCxn id="2" idx="2"/>
            <a:endCxn id="3" idx="2"/>
          </p:cNvCxnSpPr>
          <p:nvPr/>
        </p:nvCxnSpPr>
        <p:spPr>
          <a:xfrm rot="5400000">
            <a:off x="3624339" y="2592013"/>
            <a:ext cx="421043" cy="2555004"/>
          </a:xfrm>
          <a:prstGeom prst="curvedConnector3">
            <a:avLst>
              <a:gd name="adj1" fmla="val 154294"/>
            </a:avLst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Curved 36">
            <a:extLst>
              <a:ext uri="{FF2B5EF4-FFF2-40B4-BE49-F238E27FC236}">
                <a16:creationId xmlns:a16="http://schemas.microsoft.com/office/drawing/2014/main" id="{09A84BA4-487A-0AEE-CABF-6530E76AA7B4}"/>
              </a:ext>
            </a:extLst>
          </p:cNvPr>
          <p:cNvCxnSpPr>
            <a:stCxn id="2" idx="0"/>
            <a:endCxn id="6" idx="1"/>
          </p:cNvCxnSpPr>
          <p:nvPr/>
        </p:nvCxnSpPr>
        <p:spPr>
          <a:xfrm rot="5400000" flipH="1" flipV="1">
            <a:off x="5683054" y="1806910"/>
            <a:ext cx="741393" cy="1882777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Curved 39">
            <a:extLst>
              <a:ext uri="{FF2B5EF4-FFF2-40B4-BE49-F238E27FC236}">
                <a16:creationId xmlns:a16="http://schemas.microsoft.com/office/drawing/2014/main" id="{F380AC99-856A-9C27-C15D-3FCE4DFEE311}"/>
              </a:ext>
            </a:extLst>
          </p:cNvPr>
          <p:cNvCxnSpPr>
            <a:stCxn id="2" idx="3"/>
            <a:endCxn id="7" idx="0"/>
          </p:cNvCxnSpPr>
          <p:nvPr/>
        </p:nvCxnSpPr>
        <p:spPr>
          <a:xfrm>
            <a:off x="5742362" y="3388994"/>
            <a:ext cx="1413480" cy="901141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Curved 43">
            <a:extLst>
              <a:ext uri="{FF2B5EF4-FFF2-40B4-BE49-F238E27FC236}">
                <a16:creationId xmlns:a16="http://schemas.microsoft.com/office/drawing/2014/main" id="{54C5DE37-9C3D-4354-272E-1B329AE10C45}"/>
              </a:ext>
            </a:extLst>
          </p:cNvPr>
          <p:cNvCxnSpPr>
            <a:stCxn id="2" idx="2"/>
            <a:endCxn id="4" idx="3"/>
          </p:cNvCxnSpPr>
          <p:nvPr/>
        </p:nvCxnSpPr>
        <p:spPr>
          <a:xfrm rot="16200000" flipH="1">
            <a:off x="4639832" y="4131523"/>
            <a:ext cx="1407910" cy="462851"/>
          </a:xfrm>
          <a:prstGeom prst="curvedConnector4">
            <a:avLst>
              <a:gd name="adj1" fmla="val 40411"/>
              <a:gd name="adj2" fmla="val 185502"/>
            </a:avLst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Connector: Curved 56">
            <a:extLst>
              <a:ext uri="{FF2B5EF4-FFF2-40B4-BE49-F238E27FC236}">
                <a16:creationId xmlns:a16="http://schemas.microsoft.com/office/drawing/2014/main" id="{95FF68FB-A5B9-1793-7680-9C29A1117746}"/>
              </a:ext>
            </a:extLst>
          </p:cNvPr>
          <p:cNvCxnSpPr>
            <a:stCxn id="2" idx="1"/>
            <a:endCxn id="5" idx="1"/>
          </p:cNvCxnSpPr>
          <p:nvPr/>
        </p:nvCxnSpPr>
        <p:spPr>
          <a:xfrm rot="10800000">
            <a:off x="3947140" y="1698384"/>
            <a:ext cx="535223" cy="1690611"/>
          </a:xfrm>
          <a:prstGeom prst="curvedConnector3">
            <a:avLst>
              <a:gd name="adj1" fmla="val 142711"/>
            </a:avLst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Curved 58">
            <a:extLst>
              <a:ext uri="{FF2B5EF4-FFF2-40B4-BE49-F238E27FC236}">
                <a16:creationId xmlns:a16="http://schemas.microsoft.com/office/drawing/2014/main" id="{42B7D11D-ABC7-3D52-1FAE-FD6A70252046}"/>
              </a:ext>
            </a:extLst>
          </p:cNvPr>
          <p:cNvCxnSpPr>
            <a:stCxn id="7" idx="0"/>
            <a:endCxn id="23" idx="1"/>
          </p:cNvCxnSpPr>
          <p:nvPr/>
        </p:nvCxnSpPr>
        <p:spPr>
          <a:xfrm rot="5400000" flipH="1" flipV="1">
            <a:off x="7523977" y="3614766"/>
            <a:ext cx="307235" cy="1043504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ctor: Curved 60">
            <a:extLst>
              <a:ext uri="{FF2B5EF4-FFF2-40B4-BE49-F238E27FC236}">
                <a16:creationId xmlns:a16="http://schemas.microsoft.com/office/drawing/2014/main" id="{043289BD-5047-7D7E-772D-5909089A2EC4}"/>
              </a:ext>
            </a:extLst>
          </p:cNvPr>
          <p:cNvCxnSpPr>
            <a:stCxn id="7" idx="2"/>
            <a:endCxn id="19" idx="1"/>
          </p:cNvCxnSpPr>
          <p:nvPr/>
        </p:nvCxnSpPr>
        <p:spPr>
          <a:xfrm rot="16200000" flipH="1">
            <a:off x="7093963" y="4892013"/>
            <a:ext cx="593054" cy="469297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Curved 62">
            <a:extLst>
              <a:ext uri="{FF2B5EF4-FFF2-40B4-BE49-F238E27FC236}">
                <a16:creationId xmlns:a16="http://schemas.microsoft.com/office/drawing/2014/main" id="{D7550DBB-8A1E-8329-7716-00FC5ACD888A}"/>
              </a:ext>
            </a:extLst>
          </p:cNvPr>
          <p:cNvCxnSpPr>
            <a:stCxn id="4" idx="2"/>
            <a:endCxn id="18" idx="3"/>
          </p:cNvCxnSpPr>
          <p:nvPr/>
        </p:nvCxnSpPr>
        <p:spPr>
          <a:xfrm rot="5400000">
            <a:off x="4430268" y="5311641"/>
            <a:ext cx="489682" cy="540208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Curved 65">
            <a:extLst>
              <a:ext uri="{FF2B5EF4-FFF2-40B4-BE49-F238E27FC236}">
                <a16:creationId xmlns:a16="http://schemas.microsoft.com/office/drawing/2014/main" id="{33679686-A74A-644B-E9FE-672F5BD10371}"/>
              </a:ext>
            </a:extLst>
          </p:cNvPr>
          <p:cNvCxnSpPr>
            <a:stCxn id="3" idx="2"/>
            <a:endCxn id="15" idx="3"/>
          </p:cNvCxnSpPr>
          <p:nvPr/>
        </p:nvCxnSpPr>
        <p:spPr>
          <a:xfrm rot="5400000">
            <a:off x="1963116" y="3986057"/>
            <a:ext cx="500262" cy="688223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Curved 67">
            <a:extLst>
              <a:ext uri="{FF2B5EF4-FFF2-40B4-BE49-F238E27FC236}">
                <a16:creationId xmlns:a16="http://schemas.microsoft.com/office/drawing/2014/main" id="{6CF8D050-C60E-4C0C-D918-622227CBC960}"/>
              </a:ext>
            </a:extLst>
          </p:cNvPr>
          <p:cNvCxnSpPr>
            <a:stCxn id="3" idx="0"/>
            <a:endCxn id="14" idx="3"/>
          </p:cNvCxnSpPr>
          <p:nvPr/>
        </p:nvCxnSpPr>
        <p:spPr>
          <a:xfrm rot="16200000" flipV="1">
            <a:off x="1963116" y="2945794"/>
            <a:ext cx="500263" cy="688223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Curved 69">
            <a:extLst>
              <a:ext uri="{FF2B5EF4-FFF2-40B4-BE49-F238E27FC236}">
                <a16:creationId xmlns:a16="http://schemas.microsoft.com/office/drawing/2014/main" id="{66C6B4FB-3179-FE15-3A1C-FE184F021336}"/>
              </a:ext>
            </a:extLst>
          </p:cNvPr>
          <p:cNvCxnSpPr>
            <a:stCxn id="16" idx="3"/>
            <a:endCxn id="5" idx="1"/>
          </p:cNvCxnSpPr>
          <p:nvPr/>
        </p:nvCxnSpPr>
        <p:spPr>
          <a:xfrm>
            <a:off x="3559456" y="1222004"/>
            <a:ext cx="387683" cy="476379"/>
          </a:xfrm>
          <a:prstGeom prst="curvedConnector3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Curved 70">
            <a:extLst>
              <a:ext uri="{FF2B5EF4-FFF2-40B4-BE49-F238E27FC236}">
                <a16:creationId xmlns:a16="http://schemas.microsoft.com/office/drawing/2014/main" id="{5AB646B6-D8B6-8884-1529-8C1B77C12FE6}"/>
              </a:ext>
            </a:extLst>
          </p:cNvPr>
          <p:cNvCxnSpPr>
            <a:cxnSpLocks/>
            <a:stCxn id="6" idx="3"/>
            <a:endCxn id="17" idx="2"/>
          </p:cNvCxnSpPr>
          <p:nvPr/>
        </p:nvCxnSpPr>
        <p:spPr>
          <a:xfrm flipV="1">
            <a:off x="8255139" y="1747312"/>
            <a:ext cx="411727" cy="630289"/>
          </a:xfrm>
          <a:prstGeom prst="curvedConnector2">
            <a:avLst/>
          </a:prstGeom>
          <a:ln w="12700">
            <a:solidFill>
              <a:srgbClr val="706F6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or: Curved 77">
            <a:extLst>
              <a:ext uri="{FF2B5EF4-FFF2-40B4-BE49-F238E27FC236}">
                <a16:creationId xmlns:a16="http://schemas.microsoft.com/office/drawing/2014/main" id="{5512A852-42B7-B49C-40D0-3F92FE0A6A73}"/>
              </a:ext>
            </a:extLst>
          </p:cNvPr>
          <p:cNvCxnSpPr>
            <a:cxnSpLocks/>
            <a:stCxn id="23" idx="0"/>
            <a:endCxn id="6" idx="3"/>
          </p:cNvCxnSpPr>
          <p:nvPr/>
        </p:nvCxnSpPr>
        <p:spPr>
          <a:xfrm rot="16200000" flipV="1">
            <a:off x="7874594" y="2758147"/>
            <a:ext cx="1335299" cy="574207"/>
          </a:xfrm>
          <a:prstGeom prst="curvedConnector2">
            <a:avLst/>
          </a:prstGeom>
          <a:ln w="12700">
            <a:solidFill>
              <a:srgbClr val="706F6F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339858DC-7674-8425-FB3D-C740BB58E669}"/>
              </a:ext>
            </a:extLst>
          </p:cNvPr>
          <p:cNvSpPr txBox="1"/>
          <p:nvPr/>
        </p:nvSpPr>
        <p:spPr>
          <a:xfrm>
            <a:off x="62423" y="185013"/>
            <a:ext cx="4953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template was developed for the Scottish Approach to Change</a:t>
            </a:r>
          </a:p>
        </p:txBody>
      </p:sp>
    </p:spTree>
    <p:extLst>
      <p:ext uri="{BB962C8B-B14F-4D97-AF65-F5344CB8AC3E}">
        <p14:creationId xmlns:p14="http://schemas.microsoft.com/office/powerpoint/2010/main" val="3960177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E44A9E93C50439054935E1C1CDA69" ma:contentTypeVersion="13" ma:contentTypeDescription="Create a new document." ma:contentTypeScope="" ma:versionID="76a739d9039fd73efb6cf264f4709a5c">
  <xsd:schema xmlns:xsd="http://www.w3.org/2001/XMLSchema" xmlns:xs="http://www.w3.org/2001/XMLSchema" xmlns:p="http://schemas.microsoft.com/office/2006/metadata/properties" xmlns:ns2="a4326fe6-89bf-4fe1-aab9-79742e212883" xmlns:ns3="c45bf8d7-b08a-4e09-b65b-7de9a18e19ce" targetNamespace="http://schemas.microsoft.com/office/2006/metadata/properties" ma:root="true" ma:fieldsID="fce246982f785bc3d86795865f2b9e21" ns2:_="" ns3:_="">
    <xsd:import namespace="a4326fe6-89bf-4fe1-aab9-79742e212883"/>
    <xsd:import namespace="c45bf8d7-b08a-4e09-b65b-7de9a18e19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26fe6-89bf-4fe1-aab9-79742e2128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6ac32b6-d060-42fb-93c0-6c46742e1a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5bf8d7-b08a-4e09-b65b-7de9a18e19c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02577f5-d4eb-4d6d-8622-8af9c0837732}" ma:internalName="TaxCatchAll" ma:showField="CatchAllData" ma:web="c45bf8d7-b08a-4e09-b65b-7de9a18e19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4326fe6-89bf-4fe1-aab9-79742e212883">
      <Terms xmlns="http://schemas.microsoft.com/office/infopath/2007/PartnerControls"/>
    </lcf76f155ced4ddcb4097134ff3c332f>
    <TaxCatchAll xmlns="c45bf8d7-b08a-4e09-b65b-7de9a18e19ce" xsi:nil="true"/>
  </documentManagement>
</p:properties>
</file>

<file path=customXml/itemProps1.xml><?xml version="1.0" encoding="utf-8"?>
<ds:datastoreItem xmlns:ds="http://schemas.openxmlformats.org/officeDocument/2006/customXml" ds:itemID="{01554C53-3E6F-45CA-A896-1C96135DAA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326fe6-89bf-4fe1-aab9-79742e212883"/>
    <ds:schemaRef ds:uri="c45bf8d7-b08a-4e09-b65b-7de9a18e19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F97DBF9-D607-4B46-A7DD-50B3C387E1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DDBE5F-E0FE-4359-B1F0-FF207E54DF06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c45bf8d7-b08a-4e09-b65b-7de9a18e19ce"/>
    <ds:schemaRef ds:uri="http://purl.org/dc/dcmitype/"/>
    <ds:schemaRef ds:uri="a4326fe6-89bf-4fe1-aab9-79742e212883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1763</TotalTime>
  <Words>99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Healthcare Improvement Scotland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Dayna Askew (NHS Healthcare Improvement Scotland)</dc:creator>
  <cp:lastModifiedBy>Kirsty Littleallan (NHS Healthcare Improvement Scotland)</cp:lastModifiedBy>
  <cp:revision>25</cp:revision>
  <dcterms:created xsi:type="dcterms:W3CDTF">2024-09-27T13:15:06Z</dcterms:created>
  <dcterms:modified xsi:type="dcterms:W3CDTF">2026-04-14T14:52:47Z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0x010100E0DE44A9E93C50439054935E1C1CDA69</vt:lpwstr>
  </property>
  <property fmtid="{D5CDD505-2E9C-101B-9397-08002B2CF9AE}" pid="3" name="MediaServiceImageTags">
    <vt:lpwstr/>
  </property>
</Properties>
</file>